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png"/><Relationship Id="rId11" Type="http://schemas.openxmlformats.org/officeDocument/2006/relationships/image" Target="../media/image20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Relationship Id="rId25" Type="http://schemas.openxmlformats.org/officeDocument/2006/relationships/image" Target="../media/image229.png"/><Relationship Id="rId26" Type="http://schemas.openxmlformats.org/officeDocument/2006/relationships/image" Target="../media/image230.png"/><Relationship Id="rId27" Type="http://schemas.openxmlformats.org/officeDocument/2006/relationships/image" Target="../media/image231.png"/><Relationship Id="rId28" Type="http://schemas.openxmlformats.org/officeDocument/2006/relationships/image" Target="../media/image232.png"/><Relationship Id="rId29" Type="http://schemas.openxmlformats.org/officeDocument/2006/relationships/image" Target="../media/image233.png"/><Relationship Id="rId30" Type="http://schemas.openxmlformats.org/officeDocument/2006/relationships/image" Target="../media/image234.png"/><Relationship Id="rId31" Type="http://schemas.openxmlformats.org/officeDocument/2006/relationships/image" Target="../media/image235.png"/><Relationship Id="rId32" Type="http://schemas.openxmlformats.org/officeDocument/2006/relationships/image" Target="../media/image236.png"/><Relationship Id="rId33" Type="http://schemas.openxmlformats.org/officeDocument/2006/relationships/image" Target="../media/image23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Relationship Id="rId13" Type="http://schemas.openxmlformats.org/officeDocument/2006/relationships/image" Target="../media/image259.png"/><Relationship Id="rId14" Type="http://schemas.openxmlformats.org/officeDocument/2006/relationships/image" Target="../media/image260.png"/><Relationship Id="rId15" Type="http://schemas.openxmlformats.org/officeDocument/2006/relationships/image" Target="../media/image261.png"/><Relationship Id="rId16" Type="http://schemas.openxmlformats.org/officeDocument/2006/relationships/image" Target="../media/image262.png"/><Relationship Id="rId17" Type="http://schemas.openxmlformats.org/officeDocument/2006/relationships/image" Target="../media/image263.png"/><Relationship Id="rId18" Type="http://schemas.openxmlformats.org/officeDocument/2006/relationships/image" Target="../media/image264.png"/><Relationship Id="rId19" Type="http://schemas.openxmlformats.org/officeDocument/2006/relationships/image" Target="../media/image26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png"/><Relationship Id="rId4" Type="http://schemas.openxmlformats.org/officeDocument/2006/relationships/image" Target="../media/image290.png"/><Relationship Id="rId5" Type="http://schemas.openxmlformats.org/officeDocument/2006/relationships/image" Target="../media/image291.pn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png"/><Relationship Id="rId10" Type="http://schemas.openxmlformats.org/officeDocument/2006/relationships/image" Target="../media/image296.png"/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3" Type="http://schemas.openxmlformats.org/officeDocument/2006/relationships/image" Target="../media/image299.png"/><Relationship Id="rId14" Type="http://schemas.openxmlformats.org/officeDocument/2006/relationships/image" Target="../media/image300.png"/><Relationship Id="rId15" Type="http://schemas.openxmlformats.org/officeDocument/2006/relationships/image" Target="../media/image301.png"/><Relationship Id="rId16" Type="http://schemas.openxmlformats.org/officeDocument/2006/relationships/image" Target="../media/image30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Relationship Id="rId13" Type="http://schemas.openxmlformats.org/officeDocument/2006/relationships/image" Target="../media/image314.png"/><Relationship Id="rId14" Type="http://schemas.openxmlformats.org/officeDocument/2006/relationships/image" Target="../media/image315.png"/><Relationship Id="rId15" Type="http://schemas.openxmlformats.org/officeDocument/2006/relationships/image" Target="../media/image316.png"/><Relationship Id="rId16" Type="http://schemas.openxmlformats.org/officeDocument/2006/relationships/image" Target="../media/image317.png"/><Relationship Id="rId17" Type="http://schemas.openxmlformats.org/officeDocument/2006/relationships/image" Target="../media/image318.png"/><Relationship Id="rId18" Type="http://schemas.openxmlformats.org/officeDocument/2006/relationships/image" Target="../media/image31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Relationship Id="rId11" Type="http://schemas.openxmlformats.org/officeDocument/2006/relationships/image" Target="../media/image33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Relationship Id="rId15" Type="http://schemas.openxmlformats.org/officeDocument/2006/relationships/image" Target="../media/image344.png"/><Relationship Id="rId16" Type="http://schemas.openxmlformats.org/officeDocument/2006/relationships/image" Target="../media/image345.png"/><Relationship Id="rId17" Type="http://schemas.openxmlformats.org/officeDocument/2006/relationships/image" Target="../media/image34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Relationship Id="rId6" Type="http://schemas.openxmlformats.org/officeDocument/2006/relationships/image" Target="../media/image351.png"/><Relationship Id="rId7" Type="http://schemas.openxmlformats.org/officeDocument/2006/relationships/image" Target="../media/image352.png"/><Relationship Id="rId8" Type="http://schemas.openxmlformats.org/officeDocument/2006/relationships/image" Target="../media/image353.png"/><Relationship Id="rId9" Type="http://schemas.openxmlformats.org/officeDocument/2006/relationships/image" Target="../media/image354.png"/><Relationship Id="rId10" Type="http://schemas.openxmlformats.org/officeDocument/2006/relationships/image" Target="../media/image355.png"/><Relationship Id="rId11" Type="http://schemas.openxmlformats.org/officeDocument/2006/relationships/image" Target="../media/image35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9.png"/><Relationship Id="rId3" Type="http://schemas.openxmlformats.org/officeDocument/2006/relationships/image" Target="../media/image370.png"/><Relationship Id="rId4" Type="http://schemas.openxmlformats.org/officeDocument/2006/relationships/image" Target="../media/image371.png"/><Relationship Id="rId5" Type="http://schemas.openxmlformats.org/officeDocument/2006/relationships/image" Target="../media/image372.png"/><Relationship Id="rId6" Type="http://schemas.openxmlformats.org/officeDocument/2006/relationships/image" Target="../media/image373.png"/><Relationship Id="rId7" Type="http://schemas.openxmlformats.org/officeDocument/2006/relationships/image" Target="../media/image374.png"/><Relationship Id="rId8" Type="http://schemas.openxmlformats.org/officeDocument/2006/relationships/image" Target="../media/image375.png"/><Relationship Id="rId9" Type="http://schemas.openxmlformats.org/officeDocument/2006/relationships/image" Target="../media/image37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33" Type="http://schemas.openxmlformats.org/officeDocument/2006/relationships/image" Target="../media/image129.png"/><Relationship Id="rId34" Type="http://schemas.openxmlformats.org/officeDocument/2006/relationships/image" Target="../media/image130.png"/><Relationship Id="rId35" Type="http://schemas.openxmlformats.org/officeDocument/2006/relationships/image" Target="../media/image131.png"/><Relationship Id="rId36" Type="http://schemas.openxmlformats.org/officeDocument/2006/relationships/image" Target="../media/image132.png"/><Relationship Id="rId37" Type="http://schemas.openxmlformats.org/officeDocument/2006/relationships/image" Target="../media/image133.png"/><Relationship Id="rId38" Type="http://schemas.openxmlformats.org/officeDocument/2006/relationships/image" Target="../media/image134.png"/><Relationship Id="rId39" Type="http://schemas.openxmlformats.org/officeDocument/2006/relationships/image" Target="../media/image135.png"/><Relationship Id="rId40" Type="http://schemas.openxmlformats.org/officeDocument/2006/relationships/image" Target="../media/image136.png"/><Relationship Id="rId41" Type="http://schemas.openxmlformats.org/officeDocument/2006/relationships/image" Target="../media/image137.png"/><Relationship Id="rId42" Type="http://schemas.openxmlformats.org/officeDocument/2006/relationships/image" Target="../media/image138.png"/><Relationship Id="rId43" Type="http://schemas.openxmlformats.org/officeDocument/2006/relationships/image" Target="../media/image139.png"/><Relationship Id="rId44" Type="http://schemas.openxmlformats.org/officeDocument/2006/relationships/image" Target="../media/image140.png"/><Relationship Id="rId45" Type="http://schemas.openxmlformats.org/officeDocument/2006/relationships/image" Target="../media/image141.png"/><Relationship Id="rId46" Type="http://schemas.openxmlformats.org/officeDocument/2006/relationships/image" Target="../media/image142.png"/><Relationship Id="rId47" Type="http://schemas.openxmlformats.org/officeDocument/2006/relationships/image" Target="../media/image143.png"/><Relationship Id="rId48" Type="http://schemas.openxmlformats.org/officeDocument/2006/relationships/image" Target="../media/image144.png"/><Relationship Id="rId49" Type="http://schemas.openxmlformats.org/officeDocument/2006/relationships/image" Target="../media/image145.png"/><Relationship Id="rId50" Type="http://schemas.openxmlformats.org/officeDocument/2006/relationships/image" Target="../media/image146.png"/><Relationship Id="rId51" Type="http://schemas.openxmlformats.org/officeDocument/2006/relationships/image" Target="../media/image147.png"/><Relationship Id="rId52" Type="http://schemas.openxmlformats.org/officeDocument/2006/relationships/image" Target="../media/image148.png"/><Relationship Id="rId53" Type="http://schemas.openxmlformats.org/officeDocument/2006/relationships/image" Target="../media/image149.png"/><Relationship Id="rId54" Type="http://schemas.openxmlformats.org/officeDocument/2006/relationships/image" Target="../media/image150.png"/><Relationship Id="rId55" Type="http://schemas.openxmlformats.org/officeDocument/2006/relationships/image" Target="../media/image151.png"/><Relationship Id="rId56" Type="http://schemas.openxmlformats.org/officeDocument/2006/relationships/image" Target="../media/image152.png"/><Relationship Id="rId57" Type="http://schemas.openxmlformats.org/officeDocument/2006/relationships/image" Target="../media/image15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67208" y="-342208"/>
            <a:ext cx="3276190" cy="11390476"/>
            <a:chOff x="15867208" y="-342208"/>
            <a:chExt cx="3276190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67208" y="-342208"/>
              <a:ext cx="3276190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5374" y="8152706"/>
            <a:ext cx="18676461" cy="2415584"/>
            <a:chOff x="-195374" y="8152706"/>
            <a:chExt cx="18676461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5374" y="8152706"/>
              <a:ext cx="18676461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559" y="527537"/>
            <a:ext cx="7759712" cy="49845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6652" y="5247033"/>
            <a:ext cx="7545990" cy="1025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2363" y="8896439"/>
            <a:ext cx="1743920" cy="5008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5247448" y="2758149"/>
            <a:ext cx="3877501" cy="5613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78787" y="3555639"/>
            <a:ext cx="8953324" cy="279540"/>
            <a:chOff x="11378787" y="3555639"/>
            <a:chExt cx="8953324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1378787" y="3555639"/>
              <a:ext cx="8953324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91519" y="5960915"/>
            <a:ext cx="104960" cy="1306543"/>
            <a:chOff x="2091519" y="5960915"/>
            <a:chExt cx="104960" cy="13065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091519" y="5960915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087544" y="8268713"/>
            <a:ext cx="1725053" cy="1725053"/>
            <a:chOff x="16087544" y="8268713"/>
            <a:chExt cx="1725053" cy="17250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87544" y="8268713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6" y="162383"/>
            <a:ext cx="9711088" cy="19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07695" y="2771062"/>
            <a:ext cx="14259073" cy="1139291"/>
            <a:chOff x="2607695" y="2771062"/>
            <a:chExt cx="14259073" cy="113929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07695" y="2771062"/>
              <a:ext cx="14259073" cy="1139291"/>
              <a:chOff x="2607695" y="2771062"/>
              <a:chExt cx="14259073" cy="113929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607695" y="2771062"/>
                <a:ext cx="14259073" cy="113929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2581" y="2767139"/>
              <a:ext cx="10335995" cy="11839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28119" y="4617150"/>
            <a:ext cx="1315378" cy="693461"/>
            <a:chOff x="4828119" y="4617150"/>
            <a:chExt cx="1315378" cy="6934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880000">
              <a:off x="4828119" y="4617150"/>
              <a:ext cx="1315378" cy="693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0058" y="5953813"/>
            <a:ext cx="6275999" cy="3635140"/>
            <a:chOff x="1650058" y="5953813"/>
            <a:chExt cx="6275999" cy="36351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50671" y="4373514"/>
              <a:ext cx="12551998" cy="727028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058" y="5953813"/>
              <a:ext cx="6275999" cy="363514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4685" y="6552057"/>
            <a:ext cx="5505240" cy="24672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73429" y="5953813"/>
            <a:ext cx="6275999" cy="3635140"/>
            <a:chOff x="10273429" y="5953813"/>
            <a:chExt cx="6275999" cy="36351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2700" y="4373514"/>
              <a:ext cx="12551998" cy="7270280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73429" y="5953813"/>
              <a:ext cx="6275999" cy="363514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40295" y="6774819"/>
            <a:ext cx="5571182" cy="20170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097061" y="4552356"/>
            <a:ext cx="1342753" cy="693461"/>
            <a:chOff x="12097061" y="4552356"/>
            <a:chExt cx="1342753" cy="69346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4340000">
              <a:off x="12097061" y="4552356"/>
              <a:ext cx="1342753" cy="693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4274067" cy="43172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6" y="4751177"/>
            <a:ext cx="4744669" cy="19256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021" y="6355249"/>
            <a:ext cx="6296346" cy="9958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0801" y="8915487"/>
            <a:ext cx="3200539" cy="5103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697572" y="2807113"/>
            <a:ext cx="3787348" cy="561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42759" y="569999"/>
            <a:ext cx="1725053" cy="1725053"/>
            <a:chOff x="16242759" y="569999"/>
            <a:chExt cx="1725053" cy="17250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42759" y="569999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560661" y="2450123"/>
            <a:ext cx="1725053" cy="1725053"/>
            <a:chOff x="16560661" y="2450123"/>
            <a:chExt cx="1725053" cy="1725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60661" y="2450123"/>
              <a:ext cx="1725053" cy="17250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155" y="162383"/>
            <a:ext cx="12062783" cy="19237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4491" y="2450123"/>
            <a:ext cx="11985202" cy="7360337"/>
            <a:chOff x="1664491" y="2450123"/>
            <a:chExt cx="11985202" cy="73603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4491" y="2450123"/>
              <a:ext cx="11985202" cy="7360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6655" y="2845598"/>
            <a:ext cx="2297259" cy="2297259"/>
            <a:chOff x="566655" y="2845598"/>
            <a:chExt cx="2297259" cy="22972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655" y="2845598"/>
              <a:ext cx="2297259" cy="22972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7210443"/>
            <a:ext cx="6171429" cy="1650857"/>
            <a:chOff x="12114286" y="7210443"/>
            <a:chExt cx="6171429" cy="1650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14286" y="7210443"/>
              <a:ext cx="6171429" cy="1650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63914" y="7210443"/>
            <a:ext cx="4871983" cy="2600017"/>
            <a:chOff x="2863914" y="7210443"/>
            <a:chExt cx="4871983" cy="26000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863914" y="7430881"/>
              <a:ext cx="4871983" cy="2379579"/>
              <a:chOff x="2863914" y="7430881"/>
              <a:chExt cx="4871983" cy="237957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863914" y="7430881"/>
                <a:ext cx="4871983" cy="23795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381341" y="8745051"/>
              <a:ext cx="1908166" cy="692487"/>
              <a:chOff x="5381341" y="8745051"/>
              <a:chExt cx="1908166" cy="69248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81341" y="8745051"/>
                <a:ext cx="1908166" cy="69248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1952" y="8856494"/>
              <a:ext cx="696215" cy="553405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473438" y="8396268"/>
              <a:ext cx="1200196" cy="1162584"/>
              <a:chOff x="3473438" y="8396268"/>
              <a:chExt cx="1200196" cy="116258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473438" y="8396268"/>
                <a:ext cx="1200196" cy="116258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3876" y="8881893"/>
              <a:ext cx="939910" cy="481777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4649466" y="8792099"/>
              <a:ext cx="731875" cy="143550"/>
              <a:chOff x="4649466" y="8792099"/>
              <a:chExt cx="731875" cy="143550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649466" y="8792099"/>
                <a:ext cx="731875" cy="14355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649466" y="9125523"/>
              <a:ext cx="731875" cy="143550"/>
              <a:chOff x="4649466" y="9125523"/>
              <a:chExt cx="731875" cy="14355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0800000">
                <a:off x="4649466" y="9125523"/>
                <a:ext cx="731875" cy="1435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381341" y="7678384"/>
              <a:ext cx="1908166" cy="692487"/>
              <a:chOff x="5381341" y="7678384"/>
              <a:chExt cx="1908166" cy="6924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381341" y="7678384"/>
                <a:ext cx="1908166" cy="692487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3330" y="7700475"/>
              <a:ext cx="1196158" cy="73945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95345" y="7141873"/>
              <a:ext cx="1507193" cy="7797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14557" y="6848401"/>
            <a:ext cx="1013233" cy="198735"/>
            <a:chOff x="4414557" y="6848401"/>
            <a:chExt cx="1013233" cy="1987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414557" y="6848401"/>
              <a:ext cx="1013233" cy="1987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431433" y="5673067"/>
            <a:ext cx="2761696" cy="1180616"/>
            <a:chOff x="3431433" y="5673067"/>
            <a:chExt cx="2761696" cy="118061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31433" y="5673067"/>
              <a:ext cx="2761696" cy="1180616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65724" y="5961601"/>
            <a:ext cx="2349271" cy="6653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376461" y="5072887"/>
            <a:ext cx="1013233" cy="198735"/>
            <a:chOff x="4376461" y="5072887"/>
            <a:chExt cx="1013233" cy="1987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4376461" y="5072887"/>
              <a:ext cx="1013233" cy="1987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381329" y="3008017"/>
            <a:ext cx="2811801" cy="1972421"/>
            <a:chOff x="3381329" y="3008017"/>
            <a:chExt cx="2811801" cy="1972421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381329" y="3008017"/>
              <a:ext cx="2811801" cy="1972421"/>
              <a:chOff x="3381329" y="3008017"/>
              <a:chExt cx="2811801" cy="1972421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381329" y="3008017"/>
                <a:ext cx="2811801" cy="1972421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54510" y="3436440"/>
              <a:ext cx="2132354" cy="74566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3659993" y="4127788"/>
              <a:ext cx="1563608" cy="490231"/>
              <a:chOff x="3659993" y="4127788"/>
              <a:chExt cx="1563608" cy="49023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659993" y="4127788"/>
                <a:ext cx="1563608" cy="49023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38130" y="4123979"/>
              <a:ext cx="1253186" cy="5534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205485" y="3539315"/>
            <a:ext cx="4793880" cy="1227910"/>
            <a:chOff x="6205485" y="3539315"/>
            <a:chExt cx="4793880" cy="122791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05485" y="3539315"/>
              <a:ext cx="4793880" cy="122791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76457" y="4788371"/>
            <a:ext cx="4421181" cy="2159398"/>
            <a:chOff x="8176457" y="4788371"/>
            <a:chExt cx="4421181" cy="215939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76457" y="4788371"/>
              <a:ext cx="4421181" cy="215939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398617" y="4949169"/>
            <a:ext cx="4020776" cy="120204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438502" y="6130292"/>
            <a:ext cx="1583659" cy="543245"/>
            <a:chOff x="9438502" y="6130292"/>
            <a:chExt cx="1583659" cy="54324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38502" y="6130292"/>
              <a:ext cx="1583659" cy="54324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616674" y="6164578"/>
            <a:ext cx="1222843" cy="55340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085080" y="6953650"/>
            <a:ext cx="3022222" cy="1019593"/>
            <a:chOff x="10085080" y="6953650"/>
            <a:chExt cx="3022222" cy="101959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10800000">
              <a:off x="10085080" y="6953650"/>
              <a:ext cx="3022222" cy="101959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421620" y="8133501"/>
            <a:ext cx="2594938" cy="679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" y="162383"/>
            <a:ext cx="8796488" cy="19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393" y="3222053"/>
            <a:ext cx="2891819" cy="5273317"/>
            <a:chOff x="1033393" y="3222053"/>
            <a:chExt cx="2891819" cy="52733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393" y="3222053"/>
              <a:ext cx="2891819" cy="52733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73627" y="3183958"/>
            <a:ext cx="6968872" cy="22484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72151" y="6779284"/>
            <a:ext cx="6171429" cy="2275437"/>
            <a:chOff x="6272151" y="6779284"/>
            <a:chExt cx="6171429" cy="22754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151" y="6779284"/>
              <a:ext cx="6171429" cy="2275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01301" y="7917003"/>
            <a:ext cx="6171429" cy="1555006"/>
            <a:chOff x="7901301" y="7917003"/>
            <a:chExt cx="6171429" cy="155500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1301" y="7917003"/>
              <a:ext cx="6171429" cy="155500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5906" y="4994801"/>
            <a:ext cx="6977063" cy="18028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9588" y="2281589"/>
            <a:ext cx="3494468" cy="9362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67240" y="4034475"/>
            <a:ext cx="3846888" cy="9077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" y="86193"/>
            <a:ext cx="11094022" cy="19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8347" y="3537985"/>
            <a:ext cx="3454544" cy="6633955"/>
            <a:chOff x="1738347" y="3537985"/>
            <a:chExt cx="3454544" cy="66339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347" y="3537985"/>
              <a:ext cx="3454544" cy="66339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1841" y="3537985"/>
            <a:ext cx="3438587" cy="6633955"/>
            <a:chOff x="7661841" y="3537985"/>
            <a:chExt cx="3438587" cy="66339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1841" y="3537985"/>
              <a:ext cx="3438587" cy="66339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55136" y="5816010"/>
            <a:ext cx="1746485" cy="481188"/>
            <a:chOff x="5255136" y="5816010"/>
            <a:chExt cx="1746485" cy="4811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5136" y="5816010"/>
              <a:ext cx="1746485" cy="4811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3714" y="2285490"/>
            <a:ext cx="4276190" cy="887707"/>
            <a:chOff x="1403714" y="2285490"/>
            <a:chExt cx="4276190" cy="8877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57932" y="2285490"/>
              <a:ext cx="3738134" cy="887707"/>
              <a:chOff x="1657932" y="2285490"/>
              <a:chExt cx="3738134" cy="8877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153193" y="1899579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657932" y="2285490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7049" y="2351569"/>
              <a:ext cx="4137601" cy="7879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3002" y="2295688"/>
            <a:ext cx="4276190" cy="887707"/>
            <a:chOff x="7243002" y="2295688"/>
            <a:chExt cx="4276190" cy="88770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497257" y="2295688"/>
              <a:ext cx="3738134" cy="887707"/>
              <a:chOff x="7497257" y="2295688"/>
              <a:chExt cx="3738134" cy="88770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86132" y="1909776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497257" y="2295688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6337" y="2361767"/>
              <a:ext cx="3347401" cy="7884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87660" y="4094694"/>
            <a:ext cx="948363" cy="233994"/>
            <a:chOff x="7187660" y="4094694"/>
            <a:chExt cx="948363" cy="23399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2660000">
              <a:off x="7187660" y="4094694"/>
              <a:ext cx="948363" cy="23399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76980" y="3499891"/>
            <a:ext cx="2066480" cy="45243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605810" y="2291734"/>
            <a:ext cx="4276190" cy="887707"/>
            <a:chOff x="12605810" y="2291734"/>
            <a:chExt cx="4276190" cy="8877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860040" y="2291734"/>
              <a:ext cx="3738134" cy="887707"/>
              <a:chOff x="12860040" y="2291734"/>
              <a:chExt cx="3738134" cy="88770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048915" y="1905822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60040" y="2291734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39145" y="2357811"/>
              <a:ext cx="3310068" cy="7879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985190" y="3818216"/>
            <a:ext cx="3555524" cy="6073494"/>
            <a:chOff x="12985190" y="3818216"/>
            <a:chExt cx="3555524" cy="607349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985190" y="3818216"/>
              <a:ext cx="3555524" cy="6073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" y="86193"/>
            <a:ext cx="11094022" cy="19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7315" y="3699814"/>
            <a:ext cx="4088293" cy="6171429"/>
            <a:chOff x="1267315" y="3699814"/>
            <a:chExt cx="4088293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315" y="3699814"/>
              <a:ext cx="408829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5397" y="3572830"/>
            <a:ext cx="3459524" cy="6126685"/>
            <a:chOff x="7545397" y="3572830"/>
            <a:chExt cx="3459524" cy="6126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5397" y="3572830"/>
              <a:ext cx="3459524" cy="61266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72044" y="3699814"/>
            <a:ext cx="3589636" cy="6171429"/>
            <a:chOff x="12872044" y="3699814"/>
            <a:chExt cx="358963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72044" y="3699814"/>
              <a:ext cx="3589636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52630" y="8414767"/>
            <a:ext cx="4744688" cy="481188"/>
            <a:chOff x="5252630" y="8414767"/>
            <a:chExt cx="4744688" cy="4811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880000">
              <a:off x="5252630" y="8414767"/>
              <a:ext cx="4744688" cy="481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31952" y="2346656"/>
            <a:ext cx="2959018" cy="887707"/>
            <a:chOff x="1831952" y="2346656"/>
            <a:chExt cx="2959018" cy="8877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921176" y="2346656"/>
              <a:ext cx="2831371" cy="887707"/>
              <a:chOff x="1921176" y="2346656"/>
              <a:chExt cx="2831371" cy="8877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3432" y="1960745"/>
                <a:ext cx="5662741" cy="1775414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921176" y="2346656"/>
                <a:ext cx="2831371" cy="88770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55764" y="2367764"/>
              <a:ext cx="2781318" cy="9005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21134" y="5866978"/>
            <a:ext cx="1746485" cy="481188"/>
            <a:chOff x="5621134" y="5866978"/>
            <a:chExt cx="1746485" cy="481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21134" y="5866978"/>
              <a:ext cx="1746485" cy="4811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37066" y="2367924"/>
            <a:ext cx="4276190" cy="887707"/>
            <a:chOff x="7137066" y="2367924"/>
            <a:chExt cx="4276190" cy="8877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391281" y="2367924"/>
              <a:ext cx="3738134" cy="887707"/>
              <a:chOff x="7391281" y="2367924"/>
              <a:chExt cx="3738134" cy="88770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80156" y="1982013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91281" y="2367924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0401" y="2434000"/>
              <a:ext cx="4145605" cy="7879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31463" y="5469162"/>
            <a:ext cx="1746485" cy="481188"/>
            <a:chOff x="11031463" y="5469162"/>
            <a:chExt cx="1746485" cy="4811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320000">
              <a:off x="11031463" y="5469162"/>
              <a:ext cx="1746485" cy="48118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1440000">
            <a:off x="11039041" y="4856879"/>
            <a:ext cx="1369355" cy="4493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187309" y="2412649"/>
            <a:ext cx="2959018" cy="887707"/>
            <a:chOff x="13187309" y="2412649"/>
            <a:chExt cx="2959018" cy="8877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276531" y="2412649"/>
              <a:ext cx="2831371" cy="887707"/>
              <a:chOff x="13276531" y="2412649"/>
              <a:chExt cx="2831371" cy="887707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918787" y="2026738"/>
                <a:ext cx="5662741" cy="1775414"/>
              </a:xfrm>
              <a:prstGeom prst="rect">
                <a:avLst/>
              </a:prstGeom>
            </p:spPr>
          </p:pic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276531" y="2412649"/>
                <a:ext cx="2831371" cy="887707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11120" y="2433754"/>
              <a:ext cx="2857506" cy="9005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712929" y="7175253"/>
            <a:ext cx="1746485" cy="481188"/>
            <a:chOff x="9712929" y="7175253"/>
            <a:chExt cx="1746485" cy="48118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640000">
              <a:off x="9712929" y="7175253"/>
              <a:ext cx="1746485" cy="48118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-60000">
            <a:off x="10527595" y="8091212"/>
            <a:ext cx="1932896" cy="45243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 rot="-20220000">
            <a:off x="5683455" y="8611480"/>
            <a:ext cx="1953594" cy="7571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" y="86193"/>
            <a:ext cx="11094022" cy="19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7609" y="7533809"/>
            <a:ext cx="1867123" cy="481188"/>
            <a:chOff x="10547609" y="7533809"/>
            <a:chExt cx="1867123" cy="4811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480000">
              <a:off x="10547609" y="7533809"/>
              <a:ext cx="1867123" cy="4811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5384" y="3471524"/>
            <a:ext cx="3614881" cy="6523094"/>
            <a:chOff x="3995384" y="3471524"/>
            <a:chExt cx="3614881" cy="65230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5384" y="3471524"/>
              <a:ext cx="3614881" cy="6523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0377" y="3504736"/>
            <a:ext cx="3449382" cy="6515279"/>
            <a:chOff x="9520377" y="3504736"/>
            <a:chExt cx="3449382" cy="65152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0377" y="3504736"/>
              <a:ext cx="3449382" cy="65152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39332" y="2234872"/>
            <a:ext cx="4276190" cy="887707"/>
            <a:chOff x="3639332" y="2234872"/>
            <a:chExt cx="4276190" cy="88770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893548" y="2234872"/>
              <a:ext cx="3738134" cy="887707"/>
              <a:chOff x="3893548" y="2234872"/>
              <a:chExt cx="3738134" cy="88770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082423" y="1848960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893548" y="2234872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2667" y="2300946"/>
              <a:ext cx="3880278" cy="78798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0265" y="5860853"/>
            <a:ext cx="1746485" cy="481188"/>
            <a:chOff x="7610265" y="5860853"/>
            <a:chExt cx="1746485" cy="4811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0265" y="5860853"/>
              <a:ext cx="1746485" cy="4811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33549" y="6614608"/>
            <a:ext cx="2301040" cy="481188"/>
            <a:chOff x="13033549" y="6614608"/>
            <a:chExt cx="2301040" cy="481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3000000">
              <a:off x="13033549" y="6614608"/>
              <a:ext cx="2301040" cy="4811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60000">
            <a:off x="13690718" y="7885479"/>
            <a:ext cx="2260458" cy="44811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06973" y="2234872"/>
            <a:ext cx="4276190" cy="887707"/>
            <a:chOff x="9106973" y="2234872"/>
            <a:chExt cx="4276190" cy="88770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61188" y="2234872"/>
              <a:ext cx="3738134" cy="887707"/>
              <a:chOff x="9361188" y="2234872"/>
              <a:chExt cx="3738134" cy="8877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550063" y="1848960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61188" y="2234872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40308" y="2300949"/>
              <a:ext cx="4156716" cy="787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9970" y="1955332"/>
            <a:ext cx="18685654" cy="279540"/>
            <a:chOff x="-199970" y="1955332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9997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155" y="86193"/>
            <a:ext cx="11094022" cy="19256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6912" y="3373969"/>
            <a:ext cx="4067556" cy="6671162"/>
            <a:chOff x="1306912" y="3373969"/>
            <a:chExt cx="4067556" cy="66711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6912" y="3373969"/>
              <a:ext cx="4067556" cy="66711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69330" y="3367835"/>
            <a:ext cx="3818390" cy="6763200"/>
            <a:chOff x="11569330" y="3367835"/>
            <a:chExt cx="3818390" cy="67632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69330" y="3367835"/>
              <a:ext cx="3818390" cy="6763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7829" y="2361575"/>
            <a:ext cx="4276190" cy="887707"/>
            <a:chOff x="957829" y="2361575"/>
            <a:chExt cx="4276190" cy="8877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2042" y="2361575"/>
              <a:ext cx="3738134" cy="887707"/>
              <a:chOff x="1212042" y="2361575"/>
              <a:chExt cx="3738134" cy="88770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599082" y="1975664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2042" y="2361575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1163" y="2427649"/>
              <a:ext cx="4057765" cy="859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0476" y="2303841"/>
            <a:ext cx="4276190" cy="887707"/>
            <a:chOff x="11340476" y="2303841"/>
            <a:chExt cx="4276190" cy="8877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594644" y="2303841"/>
              <a:ext cx="3738134" cy="887707"/>
              <a:chOff x="11594644" y="2303841"/>
              <a:chExt cx="3738134" cy="88770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83519" y="1917930"/>
                <a:ext cx="7476267" cy="177541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594644" y="2303841"/>
                <a:ext cx="3738134" cy="88770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73811" y="2369916"/>
              <a:ext cx="2858089" cy="8190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98909" y="4020482"/>
            <a:ext cx="1746485" cy="481188"/>
            <a:chOff x="5398909" y="4020482"/>
            <a:chExt cx="1746485" cy="4811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98909" y="4020482"/>
              <a:ext cx="1746485" cy="48118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 rot="-60000">
            <a:off x="7132841" y="3966033"/>
            <a:ext cx="2265530" cy="45078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60000">
            <a:off x="7737652" y="7021493"/>
            <a:ext cx="2284577" cy="10603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60000">
            <a:off x="16025337" y="6128951"/>
            <a:ext cx="1750663" cy="4507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15506" y="6165217"/>
            <a:ext cx="2235714" cy="737575"/>
            <a:chOff x="9415506" y="6165217"/>
            <a:chExt cx="2235714" cy="7375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8340000">
              <a:off x="9415506" y="6165217"/>
              <a:ext cx="2235714" cy="7375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959984" y="4876866"/>
            <a:ext cx="2301040" cy="481188"/>
            <a:chOff x="14959984" y="4876866"/>
            <a:chExt cx="2301040" cy="48118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3000000">
              <a:off x="14959984" y="4876866"/>
              <a:ext cx="2301040" cy="4811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4451" y="4178900"/>
            <a:ext cx="4753717" cy="1925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4236086" cy="43091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5" y="4751176"/>
            <a:ext cx="4555031" cy="20678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021" y="6355249"/>
            <a:ext cx="7673289" cy="9696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0801" y="8915487"/>
            <a:ext cx="1196862" cy="491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697572" y="2807113"/>
            <a:ext cx="3787348" cy="561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42759" y="569999"/>
            <a:ext cx="1725053" cy="1725053"/>
            <a:chOff x="16242759" y="569999"/>
            <a:chExt cx="1725053" cy="17250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42759" y="569999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3616884"/>
            <a:ext cx="16153194" cy="6801298"/>
            <a:chOff x="2456872" y="3616884"/>
            <a:chExt cx="16153194" cy="68012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3616884"/>
              <a:ext cx="16153194" cy="68012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77817" y="537061"/>
            <a:ext cx="4302978" cy="3122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353821" y="3484946"/>
            <a:ext cx="5044615" cy="5008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4061" y="2115534"/>
            <a:ext cx="2581981" cy="98690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4408" y="5705840"/>
            <a:ext cx="1118969" cy="12183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30844" y="5963416"/>
            <a:ext cx="3143471" cy="739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8625" y="6807853"/>
            <a:ext cx="2448100" cy="5295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7824" y="3441455"/>
            <a:ext cx="16524622" cy="279540"/>
            <a:chOff x="2437824" y="3441455"/>
            <a:chExt cx="16524622" cy="2795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2437824" y="3441455"/>
              <a:ext cx="16524622" cy="2795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04159" y="5705840"/>
            <a:ext cx="1210398" cy="121839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30643" y="5953892"/>
            <a:ext cx="1719909" cy="7264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8406" y="6788806"/>
            <a:ext cx="3177396" cy="51471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56654" y="5705840"/>
            <a:ext cx="1210398" cy="12183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83090" y="5915795"/>
            <a:ext cx="1815280" cy="7187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00882" y="6684044"/>
            <a:ext cx="3642453" cy="5147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22159" y="7841213"/>
            <a:ext cx="1233607" cy="123211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748643" y="8165454"/>
            <a:ext cx="1767528" cy="7091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66425" y="8943225"/>
            <a:ext cx="3394662" cy="5365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01668" y="4034143"/>
            <a:ext cx="104960" cy="1306543"/>
            <a:chOff x="11801668" y="4034143"/>
            <a:chExt cx="104960" cy="13065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1801668" y="4034143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34125" y="4086623"/>
            <a:ext cx="104960" cy="1306543"/>
            <a:chOff x="4334125" y="4086623"/>
            <a:chExt cx="104960" cy="13065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4334125" y="4086623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81627" y="464819"/>
            <a:ext cx="1725053" cy="1725053"/>
            <a:chOff x="16181627" y="464819"/>
            <a:chExt cx="1725053" cy="17250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181627" y="464819"/>
              <a:ext cx="1725053" cy="17250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604159" y="5705840"/>
            <a:ext cx="1210398" cy="123211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04160" y="7841218"/>
            <a:ext cx="1224463" cy="123211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730625" y="8165454"/>
            <a:ext cx="1862899" cy="7091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748406" y="8943225"/>
            <a:ext cx="1874824" cy="5200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952408" y="7841218"/>
            <a:ext cx="1224463" cy="123211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078911" y="8165454"/>
            <a:ext cx="1815280" cy="7264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096692" y="8943225"/>
            <a:ext cx="2438558" cy="51471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74838" y="8152381"/>
            <a:ext cx="7339448" cy="2133333"/>
            <a:chOff x="11174838" y="8152381"/>
            <a:chExt cx="7339448" cy="21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4838" y="8152381"/>
              <a:ext cx="7339448" cy="21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74838" y="-434285"/>
            <a:ext cx="7655638" cy="8586991"/>
            <a:chOff x="11174838" y="-434285"/>
            <a:chExt cx="7655638" cy="85869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74838" y="-434285"/>
              <a:ext cx="7655638" cy="8586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5731" y="4930166"/>
            <a:ext cx="11545373" cy="279540"/>
            <a:chOff x="5465731" y="4930166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5465731" y="4930166"/>
              <a:ext cx="11545373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6956" y="1920099"/>
            <a:ext cx="6862480" cy="17767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02290" y="1316643"/>
            <a:ext cx="6843801" cy="104125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94667" y="5777778"/>
            <a:ext cx="104960" cy="1306543"/>
            <a:chOff x="16894667" y="5777778"/>
            <a:chExt cx="104960" cy="13065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94667" y="5777778"/>
              <a:ext cx="104960" cy="13065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31745" y="1739154"/>
            <a:ext cx="3615697" cy="8119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0315" y="2547630"/>
            <a:ext cx="3606063" cy="13754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1745" y="4223364"/>
            <a:ext cx="3366945" cy="89078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0315" y="5031839"/>
            <a:ext cx="5807186" cy="13754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31745" y="6707583"/>
            <a:ext cx="3400116" cy="89078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94801" y="7516058"/>
            <a:ext cx="4713958" cy="9468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56728" y="8356521"/>
            <a:ext cx="1725053" cy="1725053"/>
            <a:chOff x="16356728" y="8356521"/>
            <a:chExt cx="1725053" cy="17250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56728" y="8356521"/>
              <a:ext cx="1725053" cy="17250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900" y="1907364"/>
            <a:ext cx="391997" cy="391997"/>
            <a:chOff x="1240900" y="1907364"/>
            <a:chExt cx="391997" cy="3919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900" y="1907364"/>
              <a:ext cx="391997" cy="3919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0900" y="4409375"/>
            <a:ext cx="391997" cy="391997"/>
            <a:chOff x="1240900" y="4409375"/>
            <a:chExt cx="391997" cy="39199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900" y="4409375"/>
              <a:ext cx="391997" cy="3919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0900" y="6888322"/>
            <a:ext cx="391997" cy="391997"/>
            <a:chOff x="1240900" y="6888322"/>
            <a:chExt cx="391997" cy="3919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0900" y="6888322"/>
              <a:ext cx="391997" cy="391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4236086" cy="43091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5" y="4751176"/>
            <a:ext cx="4491698" cy="19256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021" y="6355249"/>
            <a:ext cx="5133927" cy="9804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0801" y="8915487"/>
            <a:ext cx="1994929" cy="491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678524" y="2826160"/>
            <a:ext cx="3749253" cy="561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42759" y="569999"/>
            <a:ext cx="1725053" cy="1725053"/>
            <a:chOff x="16242759" y="569999"/>
            <a:chExt cx="1725053" cy="17250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42759" y="569999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8095" y="4708571"/>
            <a:ext cx="16085985" cy="5749384"/>
            <a:chOff x="2438095" y="4708571"/>
            <a:chExt cx="16085985" cy="5749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438095" y="4708571"/>
              <a:ext cx="16085985" cy="5749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550920" y="0"/>
            <a:ext cx="10237210" cy="10272972"/>
            <a:chOff x="-2550920" y="0"/>
            <a:chExt cx="10237210" cy="10272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50920" y="0"/>
              <a:ext cx="10237210" cy="102729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804008" y="3466726"/>
            <a:ext cx="11776524" cy="2891233"/>
            <a:chOff x="-4804008" y="3466726"/>
            <a:chExt cx="11776524" cy="28912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804008" y="3466726"/>
              <a:ext cx="11776524" cy="289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1587" y="4632381"/>
            <a:ext cx="11264669" cy="279540"/>
            <a:chOff x="7621587" y="4632381"/>
            <a:chExt cx="11264669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7621587" y="4632381"/>
              <a:ext cx="11264669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1097978" y="3299208"/>
            <a:ext cx="4695358" cy="56137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74519" y="614052"/>
            <a:ext cx="1832382" cy="9800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5753" y="1442610"/>
            <a:ext cx="8127453" cy="30612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66667" y="5176292"/>
            <a:ext cx="1850477" cy="9800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2137" y="6238039"/>
            <a:ext cx="9504920" cy="39785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18144" y="-257850"/>
            <a:ext cx="104960" cy="1306543"/>
            <a:chOff x="9218144" y="-257850"/>
            <a:chExt cx="104960" cy="13065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200000">
              <a:off x="9218144" y="-257850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86506" y="4430954"/>
            <a:ext cx="104960" cy="1306543"/>
            <a:chOff x="9286506" y="4430954"/>
            <a:chExt cx="104960" cy="13065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9286506" y="4430954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42759" y="204140"/>
            <a:ext cx="1725053" cy="1725053"/>
            <a:chOff x="16242759" y="204140"/>
            <a:chExt cx="1725053" cy="17250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42759" y="204140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208"/>
            <a:ext cx="2468029" cy="11390476"/>
            <a:chOff x="0" y="-342208"/>
            <a:chExt cx="2468029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208"/>
              <a:ext cx="2468029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6667" y="8152706"/>
            <a:ext cx="18905033" cy="2415584"/>
            <a:chOff x="-266667" y="8152706"/>
            <a:chExt cx="18905033" cy="24155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6667" y="8152706"/>
              <a:ext cx="18905033" cy="241558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1654" y="2705412"/>
            <a:ext cx="12298188" cy="39556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80668" y="8896439"/>
            <a:ext cx="6733615" cy="5008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-650316" y="2785515"/>
            <a:ext cx="3883320" cy="500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776194" y="4361295"/>
            <a:ext cx="10564637" cy="279540"/>
            <a:chOff x="-2776194" y="4361295"/>
            <a:chExt cx="10564637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-2776194" y="4361295"/>
              <a:ext cx="10564637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94249" y="5979963"/>
            <a:ext cx="104960" cy="1306543"/>
            <a:chOff x="16094249" y="5979963"/>
            <a:chExt cx="104960" cy="13065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6094249" y="5979963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488" y="8268713"/>
            <a:ext cx="1725053" cy="1725053"/>
            <a:chOff x="371488" y="8268713"/>
            <a:chExt cx="1725053" cy="17250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488" y="8268713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3882572" cy="43172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6" y="4751177"/>
            <a:ext cx="8010678" cy="19134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021" y="6355249"/>
            <a:ext cx="4540879" cy="9736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0801" y="8915487"/>
            <a:ext cx="2310082" cy="5008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688019" y="2816665"/>
            <a:ext cx="3768243" cy="561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26543" y="803584"/>
            <a:ext cx="1725053" cy="1725053"/>
            <a:chOff x="16026543" y="803584"/>
            <a:chExt cx="1725053" cy="17250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26543" y="803584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9384" y="-130385"/>
            <a:ext cx="18667479" cy="2680721"/>
            <a:chOff x="-229384" y="-130385"/>
            <a:chExt cx="18667479" cy="2680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384" y="-130385"/>
              <a:ext cx="18667479" cy="26807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59940" y="2464622"/>
            <a:ext cx="18498188" cy="279540"/>
            <a:chOff x="-359940" y="2464622"/>
            <a:chExt cx="18498188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59940" y="2464622"/>
              <a:ext cx="18498188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588" y="661804"/>
            <a:ext cx="4138957" cy="17550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69269" y="3704550"/>
            <a:ext cx="11776524" cy="2415584"/>
            <a:chOff x="11169269" y="3704550"/>
            <a:chExt cx="11776524" cy="24155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169269" y="3704550"/>
              <a:ext cx="11776524" cy="241558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5400000">
            <a:off x="14677412" y="3289712"/>
            <a:ext cx="4714348" cy="5613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748631" y="8867755"/>
            <a:ext cx="730563" cy="608760"/>
            <a:chOff x="16748631" y="8867755"/>
            <a:chExt cx="730563" cy="6087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8631" y="8867755"/>
              <a:ext cx="730563" cy="60876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48960" y="795489"/>
            <a:ext cx="4545032" cy="137336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98693" y="2990101"/>
            <a:ext cx="104960" cy="1306543"/>
            <a:chOff x="15298693" y="2990101"/>
            <a:chExt cx="104960" cy="13065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8693" y="2990101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85722" y="381231"/>
            <a:ext cx="1020568" cy="954231"/>
            <a:chOff x="6185722" y="381231"/>
            <a:chExt cx="1020568" cy="954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185722" y="381231"/>
              <a:ext cx="1020568" cy="954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26079" y="1596106"/>
            <a:ext cx="1020568" cy="954231"/>
            <a:chOff x="12526079" y="1596106"/>
            <a:chExt cx="1020568" cy="9542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26079" y="1596106"/>
              <a:ext cx="1020568" cy="9542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41536" y="3606506"/>
            <a:ext cx="5928305" cy="5223149"/>
            <a:chOff x="8841536" y="3606506"/>
            <a:chExt cx="5928305" cy="52231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1536" y="3606506"/>
              <a:ext cx="5928305" cy="52231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5564" y="3269479"/>
            <a:ext cx="7511360" cy="2616192"/>
            <a:chOff x="415564" y="3269479"/>
            <a:chExt cx="7511360" cy="261619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64" y="3269479"/>
              <a:ext cx="7511360" cy="261619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4745" y="3560351"/>
            <a:ext cx="2734734" cy="5341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7829" y="4123506"/>
            <a:ext cx="5635762" cy="16048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3367" y="6300897"/>
            <a:ext cx="7403557" cy="2871238"/>
            <a:chOff x="523367" y="6300897"/>
            <a:chExt cx="7403557" cy="2871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3367" y="6300897"/>
              <a:ext cx="7403557" cy="287123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4740" y="6559998"/>
            <a:ext cx="1721619" cy="5341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4740" y="7301622"/>
            <a:ext cx="6405486" cy="16013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83213" y="4576070"/>
            <a:ext cx="5554397" cy="27477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9966" y="9476515"/>
            <a:ext cx="6171429" cy="484034"/>
            <a:chOff x="789966" y="9476515"/>
            <a:chExt cx="6171429" cy="4840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9966" y="9476515"/>
              <a:ext cx="6171429" cy="4840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178450" y="9113515"/>
            <a:ext cx="4014543" cy="605016"/>
            <a:chOff x="4178450" y="9113515"/>
            <a:chExt cx="4014543" cy="60501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78450" y="9113515"/>
              <a:ext cx="4014543" cy="60501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8867755"/>
            <a:ext cx="4632394" cy="479213"/>
            <a:chOff x="0" y="8867755"/>
            <a:chExt cx="4632394" cy="4792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8867755"/>
              <a:ext cx="4632394" cy="479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53425" y="2334873"/>
            <a:ext cx="6322765" cy="8083309"/>
            <a:chOff x="12153425" y="2334873"/>
            <a:chExt cx="6322765" cy="80833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53425" y="2334873"/>
              <a:ext cx="6322765" cy="80833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4" y="2334873"/>
            <a:ext cx="6362447" cy="8083309"/>
            <a:chOff x="-285714" y="2334873"/>
            <a:chExt cx="6362447" cy="80833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4" y="2334873"/>
              <a:ext cx="6362447" cy="80833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30857" y="2195103"/>
            <a:ext cx="19520421" cy="279540"/>
            <a:chOff x="-230857" y="2195103"/>
            <a:chExt cx="19520421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30857" y="2195103"/>
              <a:ext cx="19520421" cy="2795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676" y="84391"/>
            <a:ext cx="6118567" cy="1758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8146" y="6594519"/>
            <a:ext cx="8696007" cy="279540"/>
            <a:chOff x="1698146" y="6594519"/>
            <a:chExt cx="8696007" cy="2795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698146" y="6594519"/>
              <a:ext cx="8696007" cy="2795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7292" y="2522051"/>
            <a:ext cx="1671183" cy="187764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5470" y="5104208"/>
            <a:ext cx="4311543" cy="2181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9721" y="3960573"/>
            <a:ext cx="2209948" cy="7043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68851" y="6557948"/>
            <a:ext cx="8769149" cy="279540"/>
            <a:chOff x="7768851" y="6557948"/>
            <a:chExt cx="8769149" cy="2795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7768851" y="6557948"/>
              <a:ext cx="8769149" cy="27954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3442" y="2522051"/>
            <a:ext cx="1806898" cy="18776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62965" y="5054965"/>
            <a:ext cx="4784551" cy="37138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55868" y="3957192"/>
            <a:ext cx="2339671" cy="7144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0717" y="2522051"/>
            <a:ext cx="1806898" cy="187764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96899" y="5088137"/>
            <a:ext cx="4719252" cy="36288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63144" y="3960573"/>
            <a:ext cx="1911071" cy="7043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47890" y="2697586"/>
            <a:ext cx="104960" cy="1306543"/>
            <a:chOff x="5247890" y="2697586"/>
            <a:chExt cx="104960" cy="13065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47890" y="2697586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9400" y="2697586"/>
            <a:ext cx="104960" cy="1306543"/>
            <a:chOff x="11349400" y="2697586"/>
            <a:chExt cx="104960" cy="13065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49400" y="2697586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374234" y="2697586"/>
            <a:ext cx="104960" cy="1306543"/>
            <a:chOff x="17374234" y="2697586"/>
            <a:chExt cx="104960" cy="13065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374234" y="2697586"/>
              <a:ext cx="104960" cy="1306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46287" y="377386"/>
            <a:ext cx="1725053" cy="1725053"/>
            <a:chOff x="16446287" y="377386"/>
            <a:chExt cx="1725053" cy="17250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446287" y="377386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273674"/>
            <a:chOff x="2456872" y="8091428"/>
            <a:chExt cx="16153194" cy="227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2736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4187210" cy="43172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5020" y="6355249"/>
            <a:ext cx="5891451" cy="9980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40801" y="8915487"/>
            <a:ext cx="2995186" cy="5008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5400000">
            <a:off x="390953" y="1706610"/>
            <a:ext cx="1785586" cy="561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04535" y="627283"/>
            <a:ext cx="1725053" cy="1725053"/>
            <a:chOff x="16304535" y="627283"/>
            <a:chExt cx="1725053" cy="17250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4535" y="627283"/>
              <a:ext cx="1725053" cy="17250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9272" y="4355405"/>
            <a:ext cx="4491697" cy="19134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9384" y="-131841"/>
            <a:ext cx="18667479" cy="2059460"/>
            <a:chOff x="-229384" y="-131841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9384" y="-131841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0892" y="1786394"/>
            <a:ext cx="18685654" cy="279540"/>
            <a:chOff x="-340892" y="1786394"/>
            <a:chExt cx="18685654" cy="2795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40892" y="1786394"/>
              <a:ext cx="18685654" cy="2795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11" y="67419"/>
            <a:ext cx="4129909" cy="17671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327" y="2785702"/>
            <a:ext cx="16800559" cy="6506426"/>
            <a:chOff x="1169327" y="2785702"/>
            <a:chExt cx="16800559" cy="650642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7076295" y="8704355"/>
              <a:ext cx="705377" cy="587773"/>
              <a:chOff x="17076295" y="8704355"/>
              <a:chExt cx="705377" cy="58777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076295" y="8704355"/>
                <a:ext cx="705377" cy="58777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9327" y="2804093"/>
              <a:ext cx="2662796" cy="1125670"/>
              <a:chOff x="1169327" y="2804093"/>
              <a:chExt cx="2662796" cy="112567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69327" y="2804093"/>
                <a:ext cx="2662796" cy="112567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9327" y="3517060"/>
              <a:ext cx="2662796" cy="990683"/>
              <a:chOff x="1169327" y="3517060"/>
              <a:chExt cx="2662796" cy="99068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69327" y="3517060"/>
                <a:ext cx="2662796" cy="990683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368" y="3664851"/>
              <a:ext cx="2170987" cy="40323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4924" y="2904268"/>
              <a:ext cx="1443912" cy="674303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69327" y="4676075"/>
              <a:ext cx="2662796" cy="4616053"/>
              <a:chOff x="1169327" y="4676075"/>
              <a:chExt cx="2662796" cy="461605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69327" y="4676075"/>
                <a:ext cx="2662796" cy="4616053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3540" y="5612613"/>
              <a:ext cx="2351787" cy="247236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4017624" y="2804093"/>
              <a:ext cx="2662796" cy="1125670"/>
              <a:chOff x="4017624" y="2804093"/>
              <a:chExt cx="2662796" cy="112567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17624" y="2804093"/>
                <a:ext cx="2662796" cy="11256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017624" y="3517060"/>
              <a:ext cx="2662796" cy="990683"/>
              <a:chOff x="4017624" y="3517060"/>
              <a:chExt cx="2662796" cy="99068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17624" y="3517060"/>
                <a:ext cx="2662796" cy="990683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98664" y="3720032"/>
              <a:ext cx="1995072" cy="66197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03222" y="2904268"/>
              <a:ext cx="1453846" cy="67430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017624" y="4676075"/>
              <a:ext cx="2662796" cy="4616053"/>
              <a:chOff x="4017624" y="4676075"/>
              <a:chExt cx="2662796" cy="4616053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017624" y="4676075"/>
                <a:ext cx="2662796" cy="461605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298519" y="6534519"/>
              <a:ext cx="2101007" cy="168081"/>
              <a:chOff x="4298519" y="6534519"/>
              <a:chExt cx="2101007" cy="16808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298519" y="6534519"/>
                <a:ext cx="2101007" cy="16808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98664" y="5186441"/>
              <a:ext cx="2199615" cy="117915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98664" y="6976889"/>
              <a:ext cx="2316996" cy="1437796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849831" y="2804093"/>
              <a:ext cx="2662796" cy="1125670"/>
              <a:chOff x="6849831" y="2804093"/>
              <a:chExt cx="2662796" cy="112567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849831" y="2804093"/>
                <a:ext cx="2662796" cy="11256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849831" y="3517060"/>
              <a:ext cx="2662796" cy="990683"/>
              <a:chOff x="6849831" y="3517060"/>
              <a:chExt cx="2662796" cy="99068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849831" y="3517060"/>
                <a:ext cx="2662796" cy="990683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30873" y="3720032"/>
              <a:ext cx="2107806" cy="614368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35436" y="2904268"/>
              <a:ext cx="1451579" cy="674303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6849831" y="4676075"/>
              <a:ext cx="2662796" cy="4616053"/>
              <a:chOff x="6849831" y="4676075"/>
              <a:chExt cx="2662796" cy="461605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849831" y="4676075"/>
                <a:ext cx="2662796" cy="461605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130726" y="6534519"/>
              <a:ext cx="2101007" cy="168081"/>
              <a:chOff x="7130726" y="6534519"/>
              <a:chExt cx="2101007" cy="16808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30726" y="6534519"/>
                <a:ext cx="2101007" cy="168081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56270" y="5186441"/>
              <a:ext cx="2342529" cy="1179158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30873" y="7209626"/>
              <a:ext cx="2342529" cy="113164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677581" y="2804093"/>
              <a:ext cx="2662796" cy="1125670"/>
              <a:chOff x="9677581" y="2804093"/>
              <a:chExt cx="2662796" cy="112567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9677581" y="2804093"/>
                <a:ext cx="2662796" cy="112567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9677581" y="3517060"/>
              <a:ext cx="2662796" cy="990683"/>
              <a:chOff x="9677581" y="3517060"/>
              <a:chExt cx="2662796" cy="99068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677581" y="3517060"/>
                <a:ext cx="2662796" cy="990683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58664" y="3720032"/>
              <a:ext cx="1870415" cy="66187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163159" y="2904268"/>
              <a:ext cx="1486503" cy="674303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677581" y="4676075"/>
              <a:ext cx="2662796" cy="4616053"/>
              <a:chOff x="9677581" y="4676075"/>
              <a:chExt cx="2662796" cy="4616053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677581" y="4676075"/>
                <a:ext cx="2662796" cy="4616053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958476" y="6534519"/>
              <a:ext cx="2101007" cy="168081"/>
              <a:chOff x="9958476" y="6534519"/>
              <a:chExt cx="2101007" cy="168081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9958476" y="6534519"/>
                <a:ext cx="2101007" cy="168081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84092" y="4944461"/>
              <a:ext cx="2342529" cy="1390291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884029" y="7212199"/>
              <a:ext cx="2342529" cy="1131644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2487505" y="2785702"/>
              <a:ext cx="2662796" cy="1125670"/>
              <a:chOff x="12487505" y="2785702"/>
              <a:chExt cx="2662796" cy="1125670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>
                <a:off x="12487505" y="2785702"/>
                <a:ext cx="2662796" cy="1125670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487505" y="3498669"/>
              <a:ext cx="2662796" cy="990683"/>
              <a:chOff x="12487505" y="3498669"/>
              <a:chExt cx="2662796" cy="990683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2487505" y="3498669"/>
                <a:ext cx="2662796" cy="990683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668568" y="3701641"/>
              <a:ext cx="1915644" cy="403234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973128" y="2885882"/>
              <a:ext cx="1487360" cy="674303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2487505" y="4657684"/>
              <a:ext cx="2662796" cy="4616053"/>
              <a:chOff x="12487505" y="4657684"/>
              <a:chExt cx="2662796" cy="461605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487505" y="4657684"/>
                <a:ext cx="2662796" cy="4616053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2768400" y="6534519"/>
              <a:ext cx="2101007" cy="168081"/>
              <a:chOff x="12768400" y="6534519"/>
              <a:chExt cx="2101007" cy="168081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2768400" y="6534519"/>
                <a:ext cx="2101007" cy="168081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668568" y="5142880"/>
              <a:ext cx="2342529" cy="1131644"/>
            </a:xfrm>
            <a:prstGeom prst="rect">
              <a:avLst/>
            </a:prstGeom>
          </p:spPr>
        </p:pic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68568" y="7235022"/>
              <a:ext cx="1967129" cy="873006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15307090" y="2804093"/>
              <a:ext cx="2662796" cy="1125670"/>
              <a:chOff x="15307090" y="2804093"/>
              <a:chExt cx="2662796" cy="112567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5307090" y="2804093"/>
                <a:ext cx="2662796" cy="1125670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5307090" y="3517060"/>
              <a:ext cx="2662796" cy="990683"/>
              <a:chOff x="15307090" y="3517060"/>
              <a:chExt cx="2662796" cy="990683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15307090" y="3517060"/>
                <a:ext cx="2662796" cy="990683"/>
              </a:xfrm>
              <a:prstGeom prst="rect">
                <a:avLst/>
              </a:prstGeom>
            </p:spPr>
          </p:pic>
        </p:grpSp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488092" y="3720032"/>
              <a:ext cx="2018682" cy="661872"/>
            </a:xfrm>
            <a:prstGeom prst="rect">
              <a:avLst/>
            </a:prstGeom>
          </p:spPr>
        </p:pic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792644" y="2904273"/>
              <a:ext cx="1490198" cy="674303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5307090" y="4676075"/>
              <a:ext cx="2662796" cy="4616053"/>
              <a:chOff x="15307090" y="4676075"/>
              <a:chExt cx="2662796" cy="4616053"/>
            </a:xfrm>
          </p:grpSpPr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5307090" y="4676075"/>
                <a:ext cx="2662796" cy="4616053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5587985" y="6534519"/>
              <a:ext cx="2101007" cy="168081"/>
              <a:chOff x="15587985" y="6534519"/>
              <a:chExt cx="2101007" cy="168081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15587985" y="6534519"/>
                <a:ext cx="2101007" cy="168081"/>
              </a:xfrm>
              <a:prstGeom prst="rect">
                <a:avLst/>
              </a:prstGeom>
            </p:spPr>
          </p:pic>
        </p:grpSp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359807" y="5214908"/>
              <a:ext cx="2257025" cy="1179158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488092" y="7235022"/>
              <a:ext cx="2233006" cy="920520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49649" y="4576927"/>
            <a:ext cx="1799379" cy="489739"/>
            <a:chOff x="449649" y="4576927"/>
            <a:chExt cx="1799379" cy="489739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449649" y="4576927"/>
              <a:ext cx="1799379" cy="489739"/>
              <a:chOff x="449649" y="4576927"/>
              <a:chExt cx="1799379" cy="489739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449649" y="4576927"/>
                <a:ext cx="1799379" cy="489739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63662" y="4602796"/>
              <a:ext cx="982387" cy="531702"/>
            </a:xfrm>
            <a:prstGeom prst="rect">
              <a:avLst/>
            </a:prstGeom>
          </p:spPr>
        </p:pic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9233" y="4582183"/>
              <a:ext cx="539849" cy="516878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324482" y="8802388"/>
            <a:ext cx="1799379" cy="489739"/>
            <a:chOff x="324482" y="8802388"/>
            <a:chExt cx="1799379" cy="489739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324482" y="8802388"/>
              <a:ext cx="1799379" cy="489739"/>
              <a:chOff x="324482" y="8802388"/>
              <a:chExt cx="1799379" cy="489739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324482" y="8802388"/>
                <a:ext cx="1799379" cy="489739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38497" y="8828260"/>
              <a:ext cx="982387" cy="531702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84071" y="8807646"/>
              <a:ext cx="548707" cy="516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6872" y="8091428"/>
            <a:ext cx="16153194" cy="2039846"/>
            <a:chOff x="2456872" y="8091428"/>
            <a:chExt cx="16153194" cy="2039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6872" y="8091428"/>
              <a:ext cx="16153194" cy="20398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411429" y="4114286"/>
            <a:ext cx="11337143" cy="2438095"/>
            <a:chOff x="-4411429" y="4114286"/>
            <a:chExt cx="11337143" cy="24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-4411429" y="4114286"/>
              <a:ext cx="11337143" cy="2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315814" y="5068280"/>
            <a:ext cx="11545373" cy="279540"/>
            <a:chOff x="-3315814" y="5068280"/>
            <a:chExt cx="11545373" cy="2795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3315814" y="5068280"/>
              <a:ext cx="11545373" cy="2795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2380" y="8012936"/>
            <a:ext cx="15975510" cy="279540"/>
            <a:chOff x="2472380" y="8012936"/>
            <a:chExt cx="15975510" cy="279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380" y="8012936"/>
              <a:ext cx="15975510" cy="2795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7629" y="189056"/>
            <a:ext cx="4187210" cy="43172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8796" y="4751177"/>
            <a:ext cx="4491697" cy="19110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5021" y="6355249"/>
            <a:ext cx="8354002" cy="9724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0801" y="8915487"/>
            <a:ext cx="2059253" cy="4913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-683362" y="2821322"/>
            <a:ext cx="3758929" cy="5613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76504" y="433931"/>
            <a:ext cx="1725053" cy="1725053"/>
            <a:chOff x="16176504" y="433931"/>
            <a:chExt cx="1725053" cy="17250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76504" y="433931"/>
              <a:ext cx="1725053" cy="1725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E5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667479" cy="2059460"/>
            <a:chOff x="0" y="0"/>
            <a:chExt cx="18667479" cy="2059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667479" cy="20594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3333" y="2393427"/>
            <a:ext cx="3740143" cy="7390820"/>
            <a:chOff x="533333" y="2393427"/>
            <a:chExt cx="3740143" cy="73908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92614" y="-1057859"/>
              <a:ext cx="7480286" cy="147816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333" y="2393427"/>
              <a:ext cx="3740143" cy="73908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71322" y="4838095"/>
            <a:ext cx="3740851" cy="3793912"/>
            <a:chOff x="2671322" y="4838095"/>
            <a:chExt cx="3740851" cy="37939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5068" y="3185310"/>
              <a:ext cx="7481701" cy="758782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1322" y="4838095"/>
              <a:ext cx="3740851" cy="3793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1955332"/>
            <a:ext cx="18685654" cy="279540"/>
            <a:chOff x="0" y="1955332"/>
            <a:chExt cx="18685654" cy="2795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0" y="1955332"/>
              <a:ext cx="18685654" cy="2795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7367" y="76669"/>
            <a:ext cx="9710183" cy="192567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16027" y="3167333"/>
            <a:ext cx="3449841" cy="1081613"/>
            <a:chOff x="6916027" y="3167333"/>
            <a:chExt cx="3449841" cy="10816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1705" y="2697125"/>
              <a:ext cx="6899682" cy="216322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6027" y="3167333"/>
              <a:ext cx="3449841" cy="1081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16027" y="4838095"/>
            <a:ext cx="10988735" cy="3644444"/>
            <a:chOff x="6916027" y="4838095"/>
            <a:chExt cx="10988735" cy="36444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916027" y="4838095"/>
              <a:ext cx="4934972" cy="1697961"/>
              <a:chOff x="6916027" y="4838095"/>
              <a:chExt cx="4934972" cy="16979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916027" y="4838095"/>
                <a:ext cx="4934972" cy="169796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916027" y="5690316"/>
              <a:ext cx="4934972" cy="2792224"/>
              <a:chOff x="6916027" y="5690316"/>
              <a:chExt cx="4934972" cy="279222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916027" y="5690316"/>
                <a:ext cx="4934972" cy="279222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1551" y="6029457"/>
              <a:ext cx="4121040" cy="210147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79912" y="4948771"/>
              <a:ext cx="1507960" cy="73923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969790" y="4838095"/>
              <a:ext cx="4934972" cy="2550182"/>
              <a:chOff x="12969790" y="4838095"/>
              <a:chExt cx="4934972" cy="255018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969790" y="4838095"/>
                <a:ext cx="4934972" cy="1697961"/>
                <a:chOff x="12969790" y="4838095"/>
                <a:chExt cx="4934972" cy="1697961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2969790" y="4838095"/>
                  <a:ext cx="4934972" cy="1697961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969790" y="5690316"/>
                <a:ext cx="4934972" cy="1697961"/>
                <a:chOff x="12969790" y="5690316"/>
                <a:chExt cx="4934972" cy="1697961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2969790" y="5690316"/>
                  <a:ext cx="4934972" cy="1697961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33636" y="4948771"/>
                <a:ext cx="1507960" cy="729712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305322" y="6029457"/>
                <a:ext cx="4258583" cy="114279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794876" y="5111100"/>
              <a:ext cx="1253205" cy="1898243"/>
              <a:chOff x="11794876" y="5111100"/>
              <a:chExt cx="1253205" cy="189824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1794876" y="5111100"/>
                <a:ext cx="1253205" cy="1898243"/>
              </a:xfrm>
              <a:prstGeom prst="rect">
                <a:avLst/>
              </a:prstGeom>
            </p:spPr>
          </p:pic>
        </p:grpSp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14290" y="3192673"/>
            <a:ext cx="3266910" cy="1031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2022-11-25T01:33:36Z</dcterms:created>
  <dcterms:modified xsi:type="dcterms:W3CDTF">2022-11-25T01:33:36Z</dcterms:modified>
</cp:coreProperties>
</file>